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e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960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473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50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493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792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143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52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226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20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639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311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1556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A2D30E-2449-455A-AAE1-658E084163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ЗМЕЙКА </a:t>
            </a:r>
            <a:r>
              <a:rPr lang="en-US" dirty="0"/>
              <a:t>BY NENOKIA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402FD12-C34D-4617-A00D-B459A1E27D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В проекте участвовали: Дмитрий Топорков и Лавр Ходус</a:t>
            </a:r>
          </a:p>
        </p:txBody>
      </p:sp>
    </p:spTree>
    <p:extLst>
      <p:ext uri="{BB962C8B-B14F-4D97-AF65-F5344CB8AC3E}">
        <p14:creationId xmlns:p14="http://schemas.microsoft.com/office/powerpoint/2010/main" val="249192524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F387DC-A3E2-4651-B800-EC950B659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9BA5A9-F5A7-4651-BBFD-C731B472C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b="1" dirty="0"/>
              <a:t>Цель: </a:t>
            </a:r>
            <a:r>
              <a:rPr lang="ru-RU" dirty="0"/>
              <a:t>реализовать классический функционал игры змейка, с обновленными элементами и нововведениями</a:t>
            </a:r>
          </a:p>
          <a:p>
            <a:r>
              <a:rPr lang="ru-RU" b="1" dirty="0"/>
              <a:t>Задачи: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Выполнить игру с учетом современных принципов дизайна в красивых тонах, с использованием современных иконок и изображений.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систему набора очков и результаты записывать в отдельный файл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Реализовать смерть змеи от столкновения со стеной или хвостом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собственный элемент игры – синие яблоко смерти, после поедания которого змея теряет свой хвост, а очки обнуляются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395100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74B4C2-BF3D-439E-8D11-79009159F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КЛЕТЧАТОЕ ПОЛЕ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78BAAD-60D8-4466-ADE7-29EA75D8A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4570530" cy="3450613"/>
          </a:xfrm>
        </p:spPr>
        <p:txBody>
          <a:bodyPr/>
          <a:lstStyle/>
          <a:p>
            <a:r>
              <a:rPr lang="ru-RU" dirty="0"/>
              <a:t>Клетчатое поле игры представлено зеленым шахматным фоном с разными оттенками клеток. Стоит заметить, что каждая клетка это пиксель, и каждый элемент, то есть змея и еда находятся исключительно в пространстве клеток и не выходят за ее пределы.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CB7E12E-07E0-4BE3-8C3D-9B97CD8C4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642" y="1689029"/>
            <a:ext cx="4266231" cy="4364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69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66D62F-0F73-4FA8-A41B-6DCA2ADAE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Змея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EB0898-C3C1-4014-97DD-80C7842F8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4330385" cy="3450613"/>
          </a:xfrm>
        </p:spPr>
        <p:txBody>
          <a:bodyPr/>
          <a:lstStyle/>
          <a:p>
            <a:r>
              <a:rPr lang="ru-RU" dirty="0"/>
              <a:t>Змея. Она же синий червяк, она же синий слизень. Ловкое многоклеточное </a:t>
            </a:r>
            <a:r>
              <a:rPr lang="ru-RU" dirty="0" err="1"/>
              <a:t>чипированное</a:t>
            </a:r>
            <a:r>
              <a:rPr lang="ru-RU" dirty="0"/>
              <a:t> существо,  управляемое игроком. Может удлинять свой хвост на одно и тоже значение заданное в </a:t>
            </a:r>
            <a:r>
              <a:rPr lang="en-US" dirty="0"/>
              <a:t>snake.py</a:t>
            </a:r>
            <a:r>
              <a:rPr lang="ru-RU" dirty="0"/>
              <a:t>; Умирает при столкновении с краем поля или своим хвостом.</a:t>
            </a:r>
            <a:endParaRPr lang="en-US" dirty="0"/>
          </a:p>
        </p:txBody>
      </p:sp>
      <p:pic>
        <p:nvPicPr>
          <p:cNvPr id="4" name="Screen 1">
            <a:hlinkClick r:id="" action="ppaction://media"/>
            <a:extLst>
              <a:ext uri="{FF2B5EF4-FFF2-40B4-BE49-F238E27FC236}">
                <a16:creationId xmlns:a16="http://schemas.microsoft.com/office/drawing/2014/main" id="{DB13A6CC-718F-45F7-A8EE-114638C4B16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893" end="325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10038" y="2015732"/>
            <a:ext cx="3648362" cy="394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1873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EB6C48-3066-4E19-8680-D755D2D86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кода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2FAF66-199B-4A1D-940F-EF1731E2E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Проект насчитывает 7 файлов, в каждом реализован свой функционал кода. Познакомимся с каждым из них поближе. 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08079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6E15CC-59F1-499A-85BC-BC64FC33F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452" y="604510"/>
            <a:ext cx="9291215" cy="1049235"/>
          </a:xfrm>
        </p:spPr>
        <p:txBody>
          <a:bodyPr/>
          <a:lstStyle/>
          <a:p>
            <a:r>
              <a:rPr lang="ru-RU" dirty="0"/>
              <a:t>Особенности системы хранения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0555B0-3DF0-4EE9-9679-F2F7DBD31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3868566" cy="3450613"/>
          </a:xfrm>
        </p:spPr>
        <p:txBody>
          <a:bodyPr/>
          <a:lstStyle/>
          <a:p>
            <a:r>
              <a:rPr lang="ru-RU" dirty="0"/>
              <a:t>В отличии от проекта </a:t>
            </a:r>
            <a:r>
              <a:rPr lang="en-US" dirty="0"/>
              <a:t>QT </a:t>
            </a:r>
            <a:r>
              <a:rPr lang="ru-RU" dirty="0"/>
              <a:t>здесь мы не используем базы данных для хранения. Рекорд набранный пользователем сохраняется в файл </a:t>
            </a:r>
            <a:r>
              <a:rPr lang="en-US" dirty="0"/>
              <a:t>scores.txt</a:t>
            </a:r>
            <a:r>
              <a:rPr lang="ru-RU" dirty="0"/>
              <a:t>, а сам рекорд выводится рядом с изображением кубка в игре.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7D7B08-F317-4834-88EA-285B6F53F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53745"/>
            <a:ext cx="4914866" cy="489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06930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4DD4F5-2398-4CF0-876A-8C0521BEC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DEBCEF-A58B-4C7D-87A9-8D9A725DE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Проект обладает полным функционалом классической змейки с небольшими доработками, обладает анимацией, системами хранения, красивым дизайном и так далее, что делает этот проект хорошей игрой для себя и для других</a:t>
            </a:r>
          </a:p>
        </p:txBody>
      </p:sp>
    </p:spTree>
    <p:extLst>
      <p:ext uri="{BB962C8B-B14F-4D97-AF65-F5344CB8AC3E}">
        <p14:creationId xmlns:p14="http://schemas.microsoft.com/office/powerpoint/2010/main" val="4082349101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Галерея">
  <a:themeElements>
    <a:clrScheme name="Галерея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Галерея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алерея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50</TotalTime>
  <Words>270</Words>
  <Application>Microsoft Office PowerPoint</Application>
  <PresentationFormat>Широкоэкранный</PresentationFormat>
  <Paragraphs>19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Rockwell</vt:lpstr>
      <vt:lpstr>Times New Roman</vt:lpstr>
      <vt:lpstr>Галерея</vt:lpstr>
      <vt:lpstr>ЗМЕЙКА BY NENOKIA</vt:lpstr>
      <vt:lpstr>ЦЕЛЬ И ЗАДАЧИ</vt:lpstr>
      <vt:lpstr>КЛЕТЧАТОЕ ПОЛЕ</vt:lpstr>
      <vt:lpstr>Змея</vt:lpstr>
      <vt:lpstr>Особенности кода</vt:lpstr>
      <vt:lpstr>Особенности системы хранения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ЗМЕЙКА BY NENOKIA</dc:title>
  <dc:creator>Лавр Ходус</dc:creator>
  <cp:lastModifiedBy>Лавр Ходус</cp:lastModifiedBy>
  <cp:revision>8</cp:revision>
  <dcterms:created xsi:type="dcterms:W3CDTF">2025-02-02T15:30:01Z</dcterms:created>
  <dcterms:modified xsi:type="dcterms:W3CDTF">2025-02-02T16:20:55Z</dcterms:modified>
</cp:coreProperties>
</file>

<file path=docProps/thumbnail.jpeg>
</file>